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04" r:id="rId1"/>
  </p:sldMasterIdLst>
  <p:sldIdLst>
    <p:sldId id="258" r:id="rId2"/>
    <p:sldId id="256" r:id="rId3"/>
    <p:sldId id="270" r:id="rId4"/>
    <p:sldId id="264" r:id="rId5"/>
    <p:sldId id="265" r:id="rId6"/>
    <p:sldId id="266" r:id="rId7"/>
    <p:sldId id="267" r:id="rId8"/>
    <p:sldId id="268" r:id="rId9"/>
    <p:sldId id="269" r:id="rId10"/>
  </p:sldIdLst>
  <p:sldSz cx="12192000" cy="6858000"/>
  <p:notesSz cx="6858000" cy="9144000"/>
  <p:embeddedFontLst>
    <p:embeddedFont>
      <p:font typeface="Cordia New" panose="020B0304020202020204" pitchFamily="34" charset="-34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Arial Unicode MS" panose="020B0604020202020204" pitchFamily="34" charset="-128"/>
      <p:regular r:id="rId19"/>
    </p:embeddedFont>
    <p:embeddedFont>
      <p:font typeface="Angsana New" panose="02020603050405020304" pitchFamily="18" charset="-34"/>
      <p:regular r:id="rId20"/>
      <p:bold r:id="rId21"/>
      <p:italic r:id="rId22"/>
      <p:boldItalic r:id="rId23"/>
    </p:embeddedFont>
    <p:embeddedFont>
      <p:font typeface="Brush Script MT" panose="03060802040406070304" pitchFamily="66" charset="0"/>
      <p:italic r:id="rId24"/>
    </p:embeddedFont>
    <p:embeddedFont>
      <p:font typeface="Calibri Light" panose="020F0302020204030204" pitchFamily="34" charset="0"/>
      <p:regular r:id="rId25"/>
      <p:italic r:id="rId26"/>
    </p:embeddedFont>
  </p:embeddedFontLst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48E"/>
    <a:srgbClr val="F9D7B1"/>
    <a:srgbClr val="FEFFC9"/>
    <a:srgbClr val="E498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7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739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3595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507630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08541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337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65916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58916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500982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098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71376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67029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D67F752-FD0C-4A51-BE08-4BC221ECADDE}" type="datetimeFigureOut">
              <a:rPr lang="th-TH" smtClean="0"/>
              <a:t>20/05/60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1A4E5F3-2FD3-48F0-BD5B-7A49A447F202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418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6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658793" y="529557"/>
            <a:ext cx="8004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rush Script MT" panose="03060802040406070304" pitchFamily="66" charset="0"/>
                <a:cs typeface="Angsana New" panose="02020603050405020304" pitchFamily="18" charset="-34"/>
              </a:rPr>
              <a:t>Name : Help Desk</a:t>
            </a:r>
            <a:endParaRPr lang="th-TH" sz="880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Brush Script MT" panose="03060802040406070304" pitchFamily="66" charset="0"/>
              <a:cs typeface="Angsana New" panose="02020603050405020304" pitchFamily="18" charset="-34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76418" y="2392666"/>
            <a:ext cx="5161413" cy="750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Calibri" panose="020F0502020204030204" pitchFamily="34" charset="0"/>
                <a:cs typeface="Angsana New" panose="02020603050405020304" pitchFamily="18" charset="-34"/>
              </a:rPr>
              <a:t>Platform</a:t>
            </a:r>
            <a:r>
              <a:rPr lang="th-TH" sz="40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Calibri" panose="020F0502020204030204" pitchFamily="34" charset="0"/>
                <a:cs typeface="Angsana New" panose="02020603050405020304" pitchFamily="18" charset="-34"/>
              </a:rPr>
              <a:t>: </a:t>
            </a: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Calibri" panose="020F0502020204030204" pitchFamily="34" charset="0"/>
                <a:cs typeface="Angsana New" panose="02020603050405020304" pitchFamily="18" charset="-34"/>
              </a:rPr>
              <a:t>Website Application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1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907321" y="1491175"/>
            <a:ext cx="6757184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dirty="0" smtClean="0"/>
              <a:t>	</a:t>
            </a:r>
            <a:r>
              <a:rPr lang="th-TH" sz="3600" dirty="0" smtClean="0">
                <a:cs typeface="+mj-cs"/>
              </a:rPr>
              <a:t>	</a:t>
            </a:r>
            <a:r>
              <a:rPr lang="th-TH" sz="3200" u="sng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รายชื่อสมาชิกในกลุ่ม</a:t>
            </a:r>
          </a:p>
          <a:p>
            <a:endParaRPr lang="th-TH" sz="3200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59130500058 นายพีรวัส อิบรอฮีม</a:t>
            </a:r>
          </a:p>
          <a:p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2. 59130500069 นายภูริภัทร อารยศิริกุล</a:t>
            </a:r>
          </a:p>
          <a:p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3. 59130500086 นางสาววิรดา วีรภัทรสกุลชัย</a:t>
            </a:r>
            <a:endParaRPr lang="th-TH" sz="32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01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322433" y="801412"/>
            <a:ext cx="52004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44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จุดประสงค์ในการสร้างโปรแกรม</a:t>
            </a:r>
            <a:endParaRPr lang="th-TH" sz="44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94629" y="3468914"/>
            <a:ext cx="457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h-TH" dirty="0"/>
          </a:p>
        </p:txBody>
      </p:sp>
      <p:sp>
        <p:nvSpPr>
          <p:cNvPr id="4" name="TextBox 3"/>
          <p:cNvSpPr txBox="1"/>
          <p:nvPr/>
        </p:nvSpPr>
        <p:spPr>
          <a:xfrm>
            <a:off x="1533378" y="2011681"/>
            <a:ext cx="963637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 smtClean="0"/>
              <a:t>	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</a:rPr>
              <a:t>เป็นโปรแกรมที่ช่วยอำนวยความสะดวกในเรื่องของการแจ้งปัญหาที่เกิดขึ้นในหอของผู้ใช้ และช่วยอำนวยความสะดวกในการเช็คว่ามีปัญหาอะไรเกิดขึ้นบ้าง และกำลังรอการแก้ไขในฝั่งของผู้ดูแลหอ</a:t>
            </a:r>
            <a:endParaRPr lang="th-TH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816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20428" y="1026942"/>
            <a:ext cx="8257734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u="sng" dirty="0" smtClean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cs typeface="Angsana New" panose="02020603050405020304" pitchFamily="18" charset="-34"/>
              </a:rPr>
              <a:t>Feature</a:t>
            </a:r>
          </a:p>
          <a:p>
            <a:pPr lvl="0"/>
            <a:r>
              <a:rPr lang="th-TH" sz="36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แจ้ง</a:t>
            </a:r>
            <a:r>
              <a:rPr lang="th-TH" sz="36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ซ่อม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th-TH" sz="36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 แสดง</a:t>
            </a:r>
            <a:r>
              <a:rPr lang="th-TH" sz="36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สถานะการซ่อมบำรุง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th-TH" sz="36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3. ประกาศ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en-US" sz="3600" dirty="0" smtClean="0"/>
              <a:t> </a:t>
            </a:r>
            <a:endParaRPr lang="th-TH" sz="3600" dirty="0">
              <a:cs typeface="+mj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41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78435" y="654002"/>
            <a:ext cx="1186030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th-TH" sz="4400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แจ้ง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ปัญหาการซ่อม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บำรุง</a:t>
            </a:r>
          </a:p>
          <a:p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-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เพื่อให้ผู้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พักอาศัยหอพักแจ้งปัญหาแก่ผู้ให้บริการ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หอพัก</a:t>
            </a:r>
          </a:p>
          <a:p>
            <a:endParaRPr lang="th-TH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 แสดงรายการการซ่อมบำรุง</a:t>
            </a:r>
          </a:p>
          <a:p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 -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เพื่อแจ้งรายการการซ่อมที่ได้รับแจ้ง ให้ผู้แจ้งปัญหา และแสดงสถานการณ์ซ่อมทั้งหมดแก่ ผู้ให้บริการ</a:t>
            </a:r>
          </a:p>
          <a:p>
            <a:pPr lvl="0"/>
            <a:endParaRPr lang="th-TH" sz="3600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endParaRPr lang="th-TH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113193" y="461966"/>
            <a:ext cx="3691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400" dirty="0" smtClean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cs typeface="Angsana New" panose="02020603050405020304" pitchFamily="18" charset="-34"/>
              </a:rPr>
              <a:t>Feature</a:t>
            </a:r>
            <a:r>
              <a:rPr lang="en-US" sz="44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1 </a:t>
            </a:r>
            <a:r>
              <a:rPr lang="th-TH" sz="44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: แจ้งซ่อม</a:t>
            </a:r>
          </a:p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54880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010040" y="454559"/>
            <a:ext cx="669666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Feature</a:t>
            </a: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 2 </a:t>
            </a:r>
            <a:r>
              <a:rPr lang="th-TH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: </a:t>
            </a:r>
            <a:r>
              <a:rPr lang="th-TH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Calibri" panose="020F0502020204030204" pitchFamily="34" charset="0"/>
                <a:cs typeface="Angsana New" panose="02020603050405020304" pitchFamily="18" charset="-34"/>
              </a:rPr>
              <a:t>แสดงสถานะรายการซ่อมบำรุง</a:t>
            </a:r>
            <a:endParaRPr lang="th-TH" sz="40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58430" y="1345269"/>
            <a:ext cx="1072080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1. แสดง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สถานะการซ่อม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บำรุง</a:t>
            </a: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	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-เพื่อ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แจ้ง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สถานะการ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ซ่อมให้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ผู้แจ้ง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ปัญหา และแสดง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สถานะซ่อมทั้งหมดแก่ ผู้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ให้บริการ</a:t>
            </a: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 เปลี่ยนสถานะการซ่อม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บำรุง</a:t>
            </a:r>
            <a:endParaRPr lang="en-US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en-US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-เพื่อให้ผู้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ให้บริการหอพักเปลี่ยนสถานะของการซ่อม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บำรุง</a:t>
            </a:r>
            <a:endParaRPr lang="en-US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3. สรุปการซ่อม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บำรุง</a:t>
            </a:r>
          </a:p>
          <a:p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-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แสดงจำนวนการซ่อมในแต่ละ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ประเภทให้แก่</a:t>
            </a:r>
            <a:r>
              <a:rPr lang="th-TH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ผู้ดูแลหอพักซึ่งจะแสดงข้อมูล 4 ส่วน</a:t>
            </a:r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คือ</a:t>
            </a:r>
          </a:p>
          <a:p>
            <a:r>
              <a:rPr lang="th-TH" dirty="0"/>
              <a:t>	</a:t>
            </a:r>
            <a:endParaRPr lang="en-US" dirty="0"/>
          </a:p>
          <a:p>
            <a:endParaRPr lang="th-TH" dirty="0" smtClean="0"/>
          </a:p>
          <a:p>
            <a:endParaRPr lang="th-TH" dirty="0"/>
          </a:p>
          <a:p>
            <a:endParaRPr lang="th-TH" dirty="0" smtClean="0"/>
          </a:p>
          <a:p>
            <a:endParaRPr lang="th-TH" dirty="0"/>
          </a:p>
          <a:p>
            <a:endParaRPr lang="th-TH" dirty="0"/>
          </a:p>
        </p:txBody>
      </p:sp>
      <p:sp>
        <p:nvSpPr>
          <p:cNvPr id="5" name="TextBox 4"/>
          <p:cNvSpPr txBox="1"/>
          <p:nvPr/>
        </p:nvSpPr>
        <p:spPr>
          <a:xfrm>
            <a:off x="5186289" y="3976759"/>
            <a:ext cx="70057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h-TH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1.จำนวนซ่อมทั้งหมดของหอในปีนั้น ๆ </a:t>
            </a:r>
            <a:endParaRPr lang="th-TH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2.ห้องที่มีการซ่อมมากที่สุดในแต่ละปัญหาในปีนั้น ๆ </a:t>
            </a:r>
            <a:endParaRPr lang="th-TH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3. จำนวนซ่อมทั้งหมดของหอของปีก่อนหน้า </a:t>
            </a:r>
          </a:p>
          <a:p>
            <a:r>
              <a:rPr lang="th-TH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4.ห้องที่มีการซ่อมมากที่สุดในแต่ละปัญหาในปีก่อนหน้า</a:t>
            </a:r>
          </a:p>
        </p:txBody>
      </p:sp>
    </p:spTree>
    <p:extLst>
      <p:ext uri="{BB962C8B-B14F-4D97-AF65-F5344CB8AC3E}">
        <p14:creationId xmlns:p14="http://schemas.microsoft.com/office/powerpoint/2010/main" val="344970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597917" y="381987"/>
            <a:ext cx="31066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ea typeface="Arial Unicode MS" panose="020B0604020202020204" pitchFamily="34" charset="-128"/>
                <a:cs typeface="Angsana New" panose="02020603050405020304" pitchFamily="18" charset="-34"/>
              </a:rPr>
              <a:t>Feature</a:t>
            </a:r>
            <a:r>
              <a:rPr lang="en-US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 3 </a:t>
            </a:r>
            <a:r>
              <a:rPr lang="th-TH" sz="40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: ประกาศ</a:t>
            </a:r>
            <a:endParaRPr lang="th-TH" sz="40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5587" y="735930"/>
            <a:ext cx="1102907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th-TH" sz="4400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แจ้ง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ประกาศ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</a:t>
            </a:r>
          </a:p>
          <a:p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 	-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เพื่อให้ผู้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ให้บริการแจ้งให้ผู้เข้าพักทราบบางสิ่ง เช่น จะมีการซ่อมบำรุงครั้งใหญ่ๆ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endParaRPr lang="th-TH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2. 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แสดงคู่มือการใช้งานระบบ/การใช้งานอุปกรณ์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  	</a:t>
            </a: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-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เพื่อบอกวิธีการใช้งานระบบ หรืออุปกรณ์ต่าง ๆ</a:t>
            </a:r>
            <a:endParaRPr lang="th-TH" sz="3200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endParaRPr lang="th-TH" dirty="0" smtClean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  <a:p>
            <a:pPr lvl="0"/>
            <a:endParaRPr lang="en-US" sz="3600" dirty="0">
              <a:solidFill>
                <a:schemeClr val="accent1">
                  <a:lumMod val="50000"/>
                </a:schemeClr>
              </a:solidFill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894123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90889" y="1019276"/>
            <a:ext cx="11451168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	อื่น ๆ</a:t>
            </a:r>
          </a:p>
          <a:p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ea typeface="Arial Unicode MS" panose="020B0604020202020204" pitchFamily="34" charset="-128"/>
                <a:cs typeface="Angsana New" panose="02020603050405020304" pitchFamily="18" charset="-34"/>
              </a:rPr>
              <a:t>	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1. หน้า 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login </a:t>
            </a:r>
          </a:p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</a:t>
            </a:r>
            <a:r>
              <a:rPr lang="en-US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	-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เป็นหน้า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เข้าสู่ระบบเพื่อเข้าสู่การทำ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รายการ และเพื่อ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คัดกรอง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User </a:t>
            </a:r>
            <a:r>
              <a:rPr lang="th-TH" sz="3200" dirty="0" smtClean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สำหรับการแยก	ประเภท</a:t>
            </a:r>
            <a:r>
              <a:rPr lang="th-TH" sz="3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การแสดงผลให้ตรงกับประเภทผู้ใช้และหอที่อยู่</a:t>
            </a:r>
          </a:p>
        </p:txBody>
      </p:sp>
    </p:spTree>
    <p:extLst>
      <p:ext uri="{BB962C8B-B14F-4D97-AF65-F5344CB8AC3E}">
        <p14:creationId xmlns:p14="http://schemas.microsoft.com/office/powerpoint/2010/main" val="2427476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89" y="3976759"/>
            <a:ext cx="3000952" cy="300095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45058" y="2407099"/>
            <a:ext cx="47689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smtClean="0">
                <a:solidFill>
                  <a:schemeClr val="accent1">
                    <a:lumMod val="50000"/>
                  </a:schemeClr>
                </a:solidFill>
                <a:latin typeface="Brush Script MT" panose="03060802040406070304" pitchFamily="66" charset="0"/>
                <a:cs typeface="Angsana New" panose="02020603050405020304" pitchFamily="18" charset="-34"/>
              </a:rPr>
              <a:t>Thank you</a:t>
            </a:r>
            <a:endParaRPr lang="th-TH" sz="9600" dirty="0">
              <a:solidFill>
                <a:schemeClr val="accent1">
                  <a:lumMod val="50000"/>
                </a:schemeClr>
              </a:solidFill>
              <a:latin typeface="Brush Script MT" panose="03060802040406070304" pitchFamily="66" charset="0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50629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130</TotalTime>
  <Words>160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Cordia New</vt:lpstr>
      <vt:lpstr>Calibri</vt:lpstr>
      <vt:lpstr>Arial Unicode MS</vt:lpstr>
      <vt:lpstr>Angsana New</vt:lpstr>
      <vt:lpstr>Brush Script MT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Poppular</dc:creator>
  <cp:lastModifiedBy>Poppular</cp:lastModifiedBy>
  <cp:revision>17</cp:revision>
  <dcterms:created xsi:type="dcterms:W3CDTF">2017-05-19T03:22:36Z</dcterms:created>
  <dcterms:modified xsi:type="dcterms:W3CDTF">2017-05-20T05:36:06Z</dcterms:modified>
</cp:coreProperties>
</file>

<file path=docProps/thumbnail.jpeg>
</file>